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9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87156" autoAdjust="0"/>
  </p:normalViewPr>
  <p:slideViewPr>
    <p:cSldViewPr snapToGrid="0">
      <p:cViewPr varScale="1">
        <p:scale>
          <a:sx n="54" d="100"/>
          <a:sy n="54" d="100"/>
        </p:scale>
        <p:origin x="141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WG2#144E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April 12th –  16th,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S2-2102962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Latest_SA2_Specs/Latest_draft_S2_Specs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8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/ </a:t>
            </a: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, </a:t>
            </a:r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8880325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3632547"/>
            <a:ext cx="8709026" cy="259553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SA#90E: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23.700-20v1.4.0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normative CRs approved for stage 2 specifications - TS 23.501/23.502/503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on Time Synchronization assistance parameters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FFS – </a:t>
            </a:r>
            <a:r>
              <a:rPr lang="en-GB" sz="1200" dirty="0"/>
              <a:t>Additional impact to activate this “Access Stratum-based 5G clock sync” when it is requested by the AF and indication of AF input regarding requested time sync accuracy (for support of PTP accuracy).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Continue</a:t>
            </a:r>
            <a:r>
              <a:rPr lang="de-DE" altLang="de-DE" sz="1200" dirty="0"/>
              <a:t> normative </a:t>
            </a:r>
            <a:r>
              <a:rPr lang="de-DE" altLang="de-DE" sz="1200" dirty="0" err="1"/>
              <a:t>work</a:t>
            </a:r>
            <a:r>
              <a:rPr lang="de-DE" altLang="de-DE" sz="1200" dirty="0"/>
              <a:t>.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B4EEC30F-8B37-452A-AC4B-888A1B549F2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84535536"/>
              </p:ext>
            </p:extLst>
          </p:nvPr>
        </p:nvGraphicFramePr>
        <p:xfrm>
          <a:off x="179388" y="2422427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6"/>
            <a:ext cx="8554481" cy="3648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err="1"/>
              <a:t>FS_IIoT</a:t>
            </a:r>
            <a:r>
              <a:rPr lang="en-US" altLang="zh-CN" sz="1400" dirty="0"/>
              <a:t> TR 23.700-20v17.0.0 is available </a:t>
            </a:r>
            <a:r>
              <a:rPr lang="en-US" altLang="zh-CN" sz="1400" dirty="0">
                <a:hlinkClick r:id="rId3"/>
              </a:rPr>
              <a:t>here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dirty="0"/>
              <a:t>No more outstanding issue.</a:t>
            </a:r>
            <a:endParaRPr lang="en-US" altLang="zh-CN" sz="140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98E5AFE9-83EA-4D5E-8AA2-213994042A66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11479093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98%-&gt;100%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521520"/>
            <a:ext cx="8709026" cy="3656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SA#90E: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normative CRs approved for stage 2 specifications - TS 23.501/23.502/503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FF0000"/>
                </a:solidFill>
              </a:rPr>
              <a:t>One LS sent to IEEE about Time Synchronization regarding 5GS as BC, one LS send to RAN2/RAN3 about </a:t>
            </a:r>
            <a:r>
              <a:rPr lang="en-GB" altLang="zh-CN" sz="1200" dirty="0">
                <a:solidFill>
                  <a:srgbClr val="FF0000"/>
                </a:solidFill>
              </a:rPr>
              <a:t>Time Synchronization assistance parameters</a:t>
            </a:r>
            <a:endParaRPr lang="en-US" altLang="zh-CN" sz="120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6 CRs related to Time Synchronization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related to introducing Time Domain in TSCAI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 on survival time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5 CRs on terminology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LS out on Time Synchronization assistance parameters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FFS – </a:t>
            </a:r>
            <a:r>
              <a:rPr lang="en-GB" sz="1200" dirty="0"/>
              <a:t>Additional impact to activate this “Access Stratum-based 5G clock sync” when it is requested by the AF and indication of AF input regarding requested time sync accuracy (for support of PTP accuracy).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err="1"/>
              <a:t>Resolve</a:t>
            </a:r>
            <a:r>
              <a:rPr lang="de-DE" altLang="de-DE" sz="1200" dirty="0"/>
              <a:t> open </a:t>
            </a:r>
            <a:r>
              <a:rPr lang="de-DE" altLang="de-DE" sz="1200" dirty="0" err="1"/>
              <a:t>Ens</a:t>
            </a:r>
            <a:r>
              <a:rPr lang="de-DE" altLang="de-DE" sz="1200" dirty="0"/>
              <a:t>, TSC </a:t>
            </a:r>
            <a:r>
              <a:rPr lang="de-DE" altLang="de-DE" sz="1200" dirty="0" err="1"/>
              <a:t>QoS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and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exposure</a:t>
            </a:r>
            <a:r>
              <a:rPr lang="de-DE" altLang="de-DE" sz="1200" dirty="0"/>
              <a:t>, </a:t>
            </a:r>
            <a:r>
              <a:rPr lang="de-DE" altLang="de-DE" sz="1200" dirty="0" err="1"/>
              <a:t>progress</a:t>
            </a:r>
            <a:r>
              <a:rPr lang="de-DE" altLang="de-DE" sz="1200" dirty="0"/>
              <a:t> CRs for </a:t>
            </a:r>
            <a:r>
              <a:rPr lang="de-DE" altLang="de-DE" sz="1200" dirty="0" err="1"/>
              <a:t>remaining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functionality</a:t>
            </a:r>
            <a:r>
              <a:rPr lang="de-DE" altLang="de-DE" sz="1200" dirty="0"/>
              <a:t> </a:t>
            </a:r>
            <a:r>
              <a:rPr lang="de-DE" altLang="de-DE" sz="1200" dirty="0" err="1"/>
              <a:t>and</a:t>
            </a:r>
            <a:r>
              <a:rPr lang="de-DE" altLang="de-DE" sz="1200" dirty="0"/>
              <a:t> </a:t>
            </a:r>
            <a:r>
              <a:rPr lang="de-DE" altLang="de-DE" sz="1200" dirty="0" err="1"/>
              <a:t>consider</a:t>
            </a:r>
            <a:r>
              <a:rPr lang="de-DE" altLang="de-DE" sz="1200" dirty="0"/>
              <a:t> </a:t>
            </a:r>
            <a:r>
              <a:rPr lang="de-DE" altLang="de-DE" sz="1200" dirty="0" err="1"/>
              <a:t>input</a:t>
            </a:r>
            <a:r>
              <a:rPr lang="de-DE" altLang="de-DE" sz="1200" dirty="0"/>
              <a:t> </a:t>
            </a:r>
            <a:r>
              <a:rPr lang="de-DE" altLang="de-DE" sz="1200" dirty="0" err="1"/>
              <a:t>from</a:t>
            </a:r>
            <a:r>
              <a:rPr lang="de-DE" altLang="de-DE" sz="1200" dirty="0"/>
              <a:t> SA1/SA4 for </a:t>
            </a:r>
            <a:r>
              <a:rPr lang="de-DE" altLang="de-DE" sz="1200" dirty="0" err="1"/>
              <a:t>progressing</a:t>
            </a:r>
            <a:r>
              <a:rPr lang="de-DE" altLang="de-DE" sz="1200" dirty="0"/>
              <a:t> H</a:t>
            </a:r>
            <a:r>
              <a:rPr lang="de-DE" altLang="de-DE" sz="1200"/>
              <a:t>&amp;F.</a:t>
            </a:r>
            <a:endParaRPr lang="de-DE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Consider RAN input for Time Synchronization </a:t>
            </a:r>
            <a:r>
              <a:rPr lang="de-DE" altLang="de-DE" sz="1200" dirty="0" err="1"/>
              <a:t>assistance</a:t>
            </a:r>
            <a:r>
              <a:rPr lang="de-DE" altLang="de-DE" sz="1200" dirty="0"/>
              <a:t> </a:t>
            </a:r>
            <a:r>
              <a:rPr lang="de-DE" altLang="de-DE" sz="1200" dirty="0" err="1"/>
              <a:t>parameters</a:t>
            </a:r>
            <a:r>
              <a:rPr lang="de-DE" altLang="de-DE" sz="1200" dirty="0"/>
              <a:t>. 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E28AE79E-1C37-4138-A893-6A2780288F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208059"/>
              </p:ext>
            </p:extLst>
          </p:nvPr>
        </p:nvGraphicFramePr>
        <p:xfrm>
          <a:off x="166966" y="1312542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35%-65%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6399</TotalTime>
  <Words>400</Words>
  <Application>Microsoft Office PowerPoint</Application>
  <PresentationFormat>On-screen Show (4:3)</PresentationFormat>
  <Paragraphs>75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/ IIoT Status Report</vt:lpstr>
      <vt:lpstr>FS_IIoT, IIoT Status after SA2#144E</vt:lpstr>
      <vt:lpstr>FS_IIoT status after SA2#144E</vt:lpstr>
      <vt:lpstr>IIoT Status after SA2#144E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Nokia-rev</cp:lastModifiedBy>
  <cp:revision>1284</cp:revision>
  <dcterms:created xsi:type="dcterms:W3CDTF">2008-08-30T09:32:10Z</dcterms:created>
  <dcterms:modified xsi:type="dcterms:W3CDTF">2021-04-20T02:49:25Z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